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9OAiiNn5/1DM9Fdb53i5fX==&#10;" textCheckSum="FBu8vR==&#10;" shapeId="0" fHybridRaster="0" ver="1"/>
</file>